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2"/>
    <p:restoredTop sz="84288"/>
  </p:normalViewPr>
  <p:slideViewPr>
    <p:cSldViewPr snapToGrid="0" snapToObjects="1">
      <p:cViewPr varScale="1">
        <p:scale>
          <a:sx n="110" d="100"/>
          <a:sy n="110" d="100"/>
        </p:scale>
        <p:origin x="122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2/23/21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37093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43</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yCQA/pycodesty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citeseerx.ist.psu.edu/viewdoc/summary?doi=10.1.1.56.184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0.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github.com/nicolet5/DiffCapAnalyze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Software Engineering for Data Scientists</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David A. C. Beck (dacb)</a:t>
            </a:r>
          </a:p>
          <a:p>
            <a:r>
              <a:rPr lang="en-US" dirty="0"/>
              <a:t>Chemical Engineering &amp; </a:t>
            </a:r>
            <a:r>
              <a:rPr lang="en-US" dirty="0" err="1"/>
              <a:t>eScience</a:t>
            </a:r>
            <a:r>
              <a:rPr lang="en-US" dirty="0"/>
              <a:t> Institute</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UW DIRECT</a:t>
            </a:r>
          </a:p>
          <a:p>
            <a:r>
              <a:rPr lang="en-US" sz="2400" dirty="0"/>
              <a:t>Documentation and programming style </a:t>
            </a:r>
          </a:p>
          <a:p>
            <a:r>
              <a:rPr lang="en-US" sz="3600" dirty="0">
                <a:hlinkClick r:id="rId6"/>
              </a:rPr>
              <a:t>https://uwdirect.github.io</a:t>
            </a:r>
            <a:endParaRPr lang="en-US" sz="3600" dirty="0"/>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r>
              <a:rPr lang="en-US">
                <a:latin typeface="Courier New" charset="0"/>
                <a:ea typeface="Courier New" charset="0"/>
                <a:cs typeface="Courier New" charset="0"/>
              </a:rPr>
              <a:t>conda </a:t>
            </a:r>
            <a:r>
              <a:rPr lang="en-US" dirty="0">
                <a:latin typeface="Courier New" charset="0"/>
                <a:ea typeface="Courier New" charset="0"/>
                <a:cs typeface="Courier New" charset="0"/>
              </a:rPr>
              <a:t>install pep8</a:t>
            </a:r>
          </a:p>
          <a:p>
            <a:pPr lvl="2"/>
            <a:r>
              <a:rPr lang="en-US" altLang="en-US" dirty="0">
                <a:latin typeface="Calibri" charset="0"/>
                <a:ea typeface="Calibri" charset="0"/>
                <a:cs typeface="Calibri" charset="0"/>
              </a:rPr>
              <a:t>Also see </a:t>
            </a:r>
            <a:r>
              <a:rPr lang="en-US" altLang="en-US" dirty="0" err="1">
                <a:latin typeface="Calibri" charset="0"/>
                <a:ea typeface="Calibri" charset="0"/>
                <a:cs typeface="Calibri" charset="0"/>
              </a:rPr>
              <a:t>pycodestyle</a:t>
            </a:r>
            <a:r>
              <a:rPr lang="en-US" altLang="en-US" dirty="0">
                <a:latin typeface="Calibri" charset="0"/>
                <a:ea typeface="Calibri" charset="0"/>
                <a:cs typeface="Calibri" charset="0"/>
              </a:rPr>
              <a:t>, flake8: </a:t>
            </a:r>
            <a:r>
              <a:rPr lang="en-US" altLang="en-US" dirty="0">
                <a:latin typeface="Courier New" charset="0"/>
                <a:ea typeface="Courier New" charset="0"/>
                <a:cs typeface="Courier New" charset="0"/>
                <a:hlinkClick r:id="rId3"/>
              </a:rPr>
              <a:t>https://github.com/PyCQA/pycodestyle</a:t>
            </a:r>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Vim &amp; </a:t>
            </a:r>
            <a:r>
              <a:rPr lang="en-US" altLang="en-US" dirty="0" err="1">
                <a:ea typeface="ＭＳ Ｐゴシック" charset="-128"/>
              </a:rPr>
              <a:t>Emacs</a:t>
            </a:r>
            <a:r>
              <a:rPr lang="en-US" altLang="en-US" dirty="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Maximum line length?</a:t>
            </a:r>
          </a:p>
          <a:p>
            <a:pPr lvl="1"/>
            <a:r>
              <a:rPr lang="en-US" altLang="en-US" dirty="0">
                <a:ea typeface="ＭＳ Ｐゴシック" charset="-128"/>
              </a:rPr>
              <a:t>Example</a:t>
            </a:r>
            <a:r>
              <a:rPr lang="is-IS" altLang="en-US" dirty="0">
                <a:ea typeface="ＭＳ Ｐゴシック" charset="-128"/>
              </a:rPr>
              <a:t>… class_example.py</a:t>
            </a:r>
            <a:endParaRPr lang="en-US" altLang="en-US" dirty="0">
              <a:ea typeface="ＭＳ Ｐゴシック" charset="-128"/>
            </a:endParaRPr>
          </a:p>
        </p:txBody>
      </p:sp>
    </p:spTree>
    <p:extLst>
      <p:ext uri="{BB962C8B-B14F-4D97-AF65-F5344CB8AC3E}">
        <p14:creationId xmlns:p14="http://schemas.microsoft.com/office/powerpoint/2010/main" val="34347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charset="-128"/>
              </a:rPr>
              <a:t>Style</a:t>
            </a:r>
          </a:p>
          <a:p>
            <a:pPr lvl="1"/>
            <a:r>
              <a:rPr lang="en-US" altLang="en-US" dirty="0">
                <a:ea typeface="ＭＳ Ｐゴシック" charset="-128"/>
              </a:rPr>
              <a:t>Intro</a:t>
            </a:r>
          </a:p>
          <a:p>
            <a:pPr lvl="1"/>
            <a:r>
              <a:rPr lang="en-US" altLang="en-US" dirty="0">
                <a:ea typeface="ＭＳ Ｐゴシック" charset="-128"/>
              </a:rPr>
              <a:t>Survey of PEP8</a:t>
            </a:r>
          </a:p>
          <a:p>
            <a:r>
              <a:rPr lang="en-US" altLang="en-US" dirty="0">
                <a:ea typeface="ＭＳ Ｐゴシック" charset="-128"/>
              </a:rPr>
              <a:t>Documentation</a:t>
            </a:r>
          </a:p>
          <a:p>
            <a:endParaRPr lang="en-US" altLang="en-US" dirty="0">
              <a:ea typeface="ＭＳ Ｐゴシック" charset="-128"/>
            </a:endParaRPr>
          </a:p>
        </p:txBody>
      </p:sp>
    </p:spTree>
    <p:extLst>
      <p:ext uri="{BB962C8B-B14F-4D97-AF65-F5344CB8AC3E}">
        <p14:creationId xmlns:p14="http://schemas.microsoft.com/office/powerpoint/2010/main" val="23810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i="1" dirty="0">
                <a:ea typeface="ＭＳ Ｐゴシック" charset="-128"/>
              </a:rPr>
              <a:t>Some discussion of this already</a:t>
            </a:r>
            <a:endParaRPr lang="en-US" altLang="en-US" dirty="0">
              <a:ea typeface="ＭＳ Ｐゴシック" charset="-128"/>
            </a:endParaRP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457200" lvl="1" indent="0">
              <a:buNone/>
            </a:pPr>
            <a:r>
              <a:rPr lang="en-US" altLang="en-US" dirty="0">
                <a:ea typeface="ＭＳ Ｐゴシック" charset="-128"/>
                <a:hlinkClick r:id="rId4"/>
              </a:rPr>
              <a:t>https://github.com/nicolet5/DiffCapAnalyzer</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a:ea typeface="ＭＳ Ｐゴシック" charset="-128"/>
              </a:rPr>
              <a:t>New version of Python (4.X)</a:t>
            </a:r>
          </a:p>
        </p:txBody>
      </p:sp>
    </p:spTree>
    <p:extLst>
      <p:ext uri="{BB962C8B-B14F-4D97-AF65-F5344CB8AC3E}">
        <p14:creationId xmlns:p14="http://schemas.microsoft.com/office/powerpoint/2010/main" val="1318337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13112</TotalTime>
  <Words>2708</Words>
  <Application>Microsoft Macintosh PowerPoint</Application>
  <PresentationFormat>On-screen Show (4:3)</PresentationFormat>
  <Paragraphs>591</Paragraphs>
  <Slides>79</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ＭＳ Ｐゴシック</vt:lpstr>
      <vt:lpstr>Arial</vt:lpstr>
      <vt:lpstr>Calibri</vt:lpstr>
      <vt:lpstr>Courier</vt:lpstr>
      <vt:lpstr>Courier New</vt:lpstr>
      <vt:lpstr>Office Theme</vt:lpstr>
      <vt:lpstr>Software Engineering for Data Scientists</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542</cp:revision>
  <dcterms:created xsi:type="dcterms:W3CDTF">2015-01-21T04:58:27Z</dcterms:created>
  <dcterms:modified xsi:type="dcterms:W3CDTF">2021-02-23T19:44:16Z</dcterms:modified>
</cp:coreProperties>
</file>